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9" r:id="rId2"/>
    <p:sldId id="302" r:id="rId3"/>
    <p:sldId id="300" r:id="rId4"/>
    <p:sldId id="311" r:id="rId5"/>
    <p:sldId id="263" r:id="rId6"/>
    <p:sldId id="258" r:id="rId7"/>
    <p:sldId id="303" r:id="rId8"/>
    <p:sldId id="293" r:id="rId9"/>
    <p:sldId id="294" r:id="rId10"/>
    <p:sldId id="301" r:id="rId11"/>
    <p:sldId id="305" r:id="rId12"/>
    <p:sldId id="291" r:id="rId13"/>
    <p:sldId id="304" r:id="rId14"/>
    <p:sldId id="307" r:id="rId15"/>
    <p:sldId id="312" r:id="rId16"/>
    <p:sldId id="306" r:id="rId17"/>
    <p:sldId id="313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85" d="100"/>
          <a:sy n="85" d="100"/>
        </p:scale>
        <p:origin x="39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41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08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65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34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40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85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is CHEMICAL Weathering. Different</a:t>
            </a:r>
            <a:r>
              <a:rPr lang="en-AU" baseline="0" dirty="0" smtClean="0"/>
              <a:t> components of the rock are weathered to different extents </a:t>
            </a:r>
            <a:r>
              <a:rPr lang="en-AU" baseline="0" smtClean="0"/>
              <a:t>over time.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14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0075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3287" y="886359"/>
            <a:ext cx="10424463" cy="2819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Extrusive Igneous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Extrusive igneous rocks form on the surface of the Earth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Some igneous rocks have holes formed by volcanic gases escaping from the lava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Pumice and obsidian are both extrusive igneous rocks.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Identify two differences between these rocks.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Which one has been formed from gaseous lava? Explain your answer.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929" y="4592161"/>
            <a:ext cx="2174217" cy="183721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901018" y="4675962"/>
            <a:ext cx="2640497" cy="1837257"/>
            <a:chOff x="9285660" y="2463567"/>
            <a:chExt cx="2556153" cy="190814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5660" y="2463567"/>
              <a:ext cx="2425603" cy="190814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834358" y="3999934"/>
              <a:ext cx="100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Obsidian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34853" y="6155256"/>
            <a:ext cx="108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Pumice</a:t>
            </a:r>
          </a:p>
        </p:txBody>
      </p:sp>
    </p:spTree>
    <p:extLst>
      <p:ext uri="{BB962C8B-B14F-4D97-AF65-F5344CB8AC3E}">
        <p14:creationId xmlns:p14="http://schemas.microsoft.com/office/powerpoint/2010/main" val="7046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uiExpand="1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31322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erosion?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Erosion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Erosion </a:t>
            </a:r>
            <a:r>
              <a:rPr lang="en-AU" sz="2800" dirty="0">
                <a:latin typeface="+mn-lt"/>
              </a:rPr>
              <a:t>is the movement of sediment from one area to another.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Small particles of rocks that have been broken down by weathering are carried away by water, wind and ice.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026705"/>
              </p:ext>
            </p:extLst>
          </p:nvPr>
        </p:nvGraphicFramePr>
        <p:xfrm>
          <a:off x="9366718" y="1108212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erosion different to weathering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58691"/>
              </p:ext>
            </p:extLst>
          </p:nvPr>
        </p:nvGraphicFramePr>
        <p:xfrm>
          <a:off x="9492102" y="5735924"/>
          <a:ext cx="2605964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</a:t>
                      </a:r>
                    </a:p>
                    <a:p>
                      <a:r>
                        <a:rPr lang="en-AU" dirty="0"/>
                        <a:t>small rock particles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2616"/>
              </p:ext>
            </p:extLst>
          </p:nvPr>
        </p:nvGraphicFramePr>
        <p:xfrm>
          <a:off x="9368685" y="2180276"/>
          <a:ext cx="260596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</a:t>
                      </a:r>
                      <a:r>
                        <a:rPr lang="en-AU" baseline="0" dirty="0"/>
                        <a:t> walking to beach through the sand dunes it is recommended that you stick to the path. Why must we do this?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 descr="Image result for ero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2" y="3712094"/>
            <a:ext cx="4046334" cy="303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rosion sand dunes 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03" y="3712094"/>
            <a:ext cx="4546443" cy="303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27014"/>
              </p:ext>
            </p:extLst>
          </p:nvPr>
        </p:nvGraphicFramePr>
        <p:xfrm>
          <a:off x="9491080" y="23006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85727" y="4710765"/>
            <a:ext cx="4551524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The statue is breaking down due to chemical weathering. A weak acid rain has caused the limestone to break down.</a:t>
            </a:r>
            <a:endParaRPr lang="en-AU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11608"/>
              </p:ext>
            </p:extLst>
          </p:nvPr>
        </p:nvGraphicFramePr>
        <p:xfrm>
          <a:off x="9507730" y="1337945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12021"/>
              </p:ext>
            </p:extLst>
          </p:nvPr>
        </p:nvGraphicFramePr>
        <p:xfrm>
          <a:off x="9447989" y="5262756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28834"/>
              </p:ext>
            </p:extLst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94" name="Picture 2" descr="Image result for chemical weathering stat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24" y="945402"/>
            <a:ext cx="5120036" cy="341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/>
          <p:cNvSpPr/>
          <p:nvPr/>
        </p:nvSpPr>
        <p:spPr>
          <a:xfrm>
            <a:off x="8144844" y="3679988"/>
            <a:ext cx="2626599" cy="1545641"/>
          </a:xfrm>
          <a:prstGeom prst="wedgeEllipseCallout">
            <a:avLst>
              <a:gd name="adj1" fmla="val -86364"/>
              <a:gd name="adj2" fmla="val -47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All this rain is wearing me down…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83164"/>
              </p:ext>
            </p:extLst>
          </p:nvPr>
        </p:nvGraphicFramePr>
        <p:xfrm>
          <a:off x="9516982" y="244477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55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0842"/>
              </p:ext>
            </p:extLst>
          </p:nvPr>
        </p:nvGraphicFramePr>
        <p:xfrm>
          <a:off x="9351856" y="27916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509889" y="5118102"/>
            <a:ext cx="5500467" cy="1676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/>
              <a:t>These rocks are being broken down through physical weathering. The ocean is causing the rocks to break down into smaller pieces.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50728"/>
              </p:ext>
            </p:extLst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6" name="Picture 2" descr="Image result for 12 apost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34" y="937660"/>
            <a:ext cx="5489227" cy="41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97321" y="3954446"/>
            <a:ext cx="2915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Fun fact: the 12 Apostles are famous limestone pillars found off the coast of Victoria. Only 8 remain!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31948"/>
              </p:ext>
            </p:extLst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CC721AE2-84FE-4BFA-923B-D8B17F36C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51142"/>
              </p:ext>
            </p:extLst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2A1D8DDB-95EB-4CD5-9DBC-DBAF441F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384292"/>
              </p:ext>
            </p:extLst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10819" y="5075079"/>
            <a:ext cx="5338690" cy="17224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This rock has been broken down through biological weathering. A tree is growing and the roots are causing the rock to crack.</a:t>
            </a:r>
            <a:endParaRPr lang="en-AU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biological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172" name="Picture 4" descr="Image result for biological weath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55" y="825532"/>
            <a:ext cx="3019824" cy="415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31948"/>
              </p:ext>
            </p:extLst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84043413-52E3-4818-88CE-9522973DA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08857"/>
              </p:ext>
            </p:extLst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917EF086-FA6F-4CF1-8152-83B63B71D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64687"/>
              </p:ext>
            </p:extLst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biological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31948"/>
              </p:ext>
            </p:extLst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54" y="1375658"/>
            <a:ext cx="5765414" cy="393489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FC69919-F09F-4850-A5BE-77331E1EE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08857"/>
              </p:ext>
            </p:extLst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59597743-2C5F-4C53-87FF-950CFC5BC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64687"/>
              </p:ext>
            </p:extLst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8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biological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0FC69919-F09F-4850-A5BE-77331E1EED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59597743-2C5F-4C53-87FF-950CFC5BC2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https://i.pinimg.com/originals/26/de/d9/26ded999d77a089635accc64bedeb919.jpg">
            <a:extLst>
              <a:ext uri="{FF2B5EF4-FFF2-40B4-BE49-F238E27FC236}">
                <a16:creationId xmlns="" xmlns:a16="http://schemas.microsoft.com/office/drawing/2014/main" id="{F4BF51AA-3890-4BE4-89B7-DE8B9CCC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60" y="1161232"/>
            <a:ext cx="5659567" cy="50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8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biological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31948"/>
              </p:ext>
            </p:extLst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492C886A-E461-4165-9E52-6ACE0FD61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08857"/>
              </p:ext>
            </p:extLst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E195A599-6A2A-4099-A1A8-D0C9F4EF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64687"/>
              </p:ext>
            </p:extLst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C7DF94-E636-47EF-8135-F41C6D8EE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50" y="832933"/>
            <a:ext cx="5840284" cy="58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the weathering caused by living things?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51856" y="152956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chemicals causing</a:t>
                      </a:r>
                      <a:r>
                        <a:rPr lang="en-AU" baseline="0" dirty="0"/>
                        <a:t> the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biological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72328" y="26981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</a:t>
                      </a:r>
                      <a:r>
                        <a:rPr lang="en-AU" baseline="0" dirty="0"/>
                        <a:t>weathering has occurred?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examples of weath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63" y="1017716"/>
            <a:ext cx="5669177" cy="37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492C886A-E461-4165-9E52-6ACE0FD614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707" y="1375659"/>
          <a:ext cx="3106893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Types of Weathering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The weathering</a:t>
                      </a:r>
                      <a:r>
                        <a:rPr lang="en-AU" sz="2000" baseline="0" dirty="0"/>
                        <a:t> is caused by a living thing = </a:t>
                      </a:r>
                      <a:r>
                        <a:rPr lang="en-AU" sz="2000" b="1" baseline="0" dirty="0"/>
                        <a:t>biological weathering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The weathering is caused by a non-living thing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Chemical reactions cause weathering = </a:t>
                      </a:r>
                      <a:r>
                        <a:rPr lang="en-AU" sz="2000" b="1" baseline="0" dirty="0"/>
                        <a:t>chemical weathering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Physical forces cause weathering = </a:t>
                      </a:r>
                      <a:r>
                        <a:rPr lang="en-AU" sz="2000" b="1" baseline="0" dirty="0"/>
                        <a:t>physical weathering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E195A599-6A2A-4099-A1A8-D0C9F4EF47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10912" y="5206998"/>
          <a:ext cx="264690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weathering</a:t>
                      </a:r>
                    </a:p>
                    <a:p>
                      <a:r>
                        <a:rPr lang="en-AU" dirty="0"/>
                        <a:t>the breaking down of a rock or mineral into smaller pieces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/>
              <a:t>Understanding the impact weathering has on rocks can affect their </a:t>
            </a:r>
            <a:r>
              <a:rPr lang="en-AU" sz="2800" dirty="0" smtClean="0"/>
              <a:t>use, or how they need to be protected.</a:t>
            </a: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Understanding </a:t>
            </a:r>
            <a:r>
              <a:rPr lang="en-AU" sz="2800" dirty="0"/>
              <a:t>the different types of weathering can help to explain the formation of natural landmarks.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43" y="3149350"/>
            <a:ext cx="6242304" cy="3566160"/>
          </a:xfrm>
          <a:prstGeom prst="rect">
            <a:avLst/>
          </a:prstGeom>
        </p:spPr>
      </p:pic>
      <p:sp>
        <p:nvSpPr>
          <p:cNvPr id="3" name="AutoShape 2" descr="Image result for natural landmarks weathering"/>
          <p:cNvSpPr>
            <a:spLocks noChangeAspect="1" noChangeArrowheads="1"/>
          </p:cNvSpPr>
          <p:nvPr/>
        </p:nvSpPr>
        <p:spPr bwMode="auto">
          <a:xfrm>
            <a:off x="63500" y="-136525"/>
            <a:ext cx="1095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 descr="Image result for natural landmarks weathering"/>
          <p:cNvSpPr>
            <a:spLocks noChangeAspect="1" noChangeArrowheads="1"/>
          </p:cNvSpPr>
          <p:nvPr/>
        </p:nvSpPr>
        <p:spPr bwMode="auto">
          <a:xfrm>
            <a:off x="215900" y="15875"/>
            <a:ext cx="1095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6" descr="Image result for natural landmarks weathering"/>
          <p:cNvSpPr>
            <a:spLocks noChangeAspect="1" noChangeArrowheads="1"/>
          </p:cNvSpPr>
          <p:nvPr/>
        </p:nvSpPr>
        <p:spPr bwMode="auto">
          <a:xfrm>
            <a:off x="368300" y="168275"/>
            <a:ext cx="1095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8" descr="Image result for natural landmarks weathering"/>
          <p:cNvSpPr>
            <a:spLocks noChangeAspect="1" noChangeArrowheads="1"/>
          </p:cNvSpPr>
          <p:nvPr/>
        </p:nvSpPr>
        <p:spPr bwMode="auto">
          <a:xfrm>
            <a:off x="520700" y="320675"/>
            <a:ext cx="1095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02" y="3124077"/>
            <a:ext cx="2394288" cy="3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833059"/>
            <a:ext cx="8924214" cy="612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Explain the difference between weathering and erosion.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6" y="2679949"/>
            <a:ext cx="6639682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Nature’s Window in Kalbarri was formed in ancient times by waves moving around in shallow seas. What type of weathering is this? Explain your choice.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4675272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5427299"/>
            <a:ext cx="8158389" cy="1282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When hilly areas are excavated, workers sometimes cover the ground with a spray on paper like material. Why might they do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6" y="1547330"/>
            <a:ext cx="4909453" cy="36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9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2881" y="732983"/>
            <a:ext cx="628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>
                <a:latin typeface="+mj-lt"/>
              </a:rPr>
              <a:t>Sedimentary Rocks</a:t>
            </a:r>
            <a:endParaRPr lang="en-AU" sz="2800" b="1" dirty="0">
              <a:latin typeface="+mj-lt"/>
            </a:endParaRPr>
          </a:p>
        </p:txBody>
      </p:sp>
      <p:pic>
        <p:nvPicPr>
          <p:cNvPr id="2050" name="Picture 2" descr="Image result for sedimentary rocks gyps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840" y="4026336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881" y="1317758"/>
            <a:ext cx="6786710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Types of Sedimentary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Clastic</a:t>
            </a:r>
            <a:r>
              <a:rPr lang="en-AU" sz="2800" dirty="0">
                <a:latin typeface="+mn-lt"/>
              </a:rPr>
              <a:t> sedimentary rocks are made from rock and </a:t>
            </a:r>
            <a:r>
              <a:rPr lang="en-AU" sz="2800">
                <a:latin typeface="+mn-lt"/>
              </a:rPr>
              <a:t>mineral grains</a:t>
            </a: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Biological</a:t>
            </a:r>
            <a:r>
              <a:rPr lang="en-AU" sz="2800" dirty="0">
                <a:latin typeface="+mn-lt"/>
              </a:rPr>
              <a:t> sedimentary rocks are made from dead plant or </a:t>
            </a:r>
            <a:r>
              <a:rPr lang="en-AU" sz="2800">
                <a:latin typeface="+mn-lt"/>
              </a:rPr>
              <a:t>animal material</a:t>
            </a: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Chemical</a:t>
            </a:r>
            <a:r>
              <a:rPr lang="en-AU" sz="2800" dirty="0">
                <a:latin typeface="+mn-lt"/>
              </a:rPr>
              <a:t> sedimentary rocks are made when water evaporates leaving a solid </a:t>
            </a:r>
            <a:r>
              <a:rPr lang="en-AU" sz="2800">
                <a:latin typeface="+mn-lt"/>
              </a:rPr>
              <a:t>substance behind</a:t>
            </a:r>
            <a:endParaRPr lang="en-AU" sz="1800" dirty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4347" y="322954"/>
            <a:ext cx="4636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Gypsum is a sedimentary rock that forms in the bottom of lagoons where sea water slowly evaporates.</a:t>
            </a:r>
          </a:p>
          <a:p>
            <a:endParaRPr lang="en-AU" sz="2800" dirty="0"/>
          </a:p>
          <a:p>
            <a:r>
              <a:rPr lang="en-AU" sz="2800" dirty="0"/>
              <a:t>What type of sedimentary rock is gypsum? Explain your choice.</a:t>
            </a:r>
          </a:p>
        </p:txBody>
      </p:sp>
    </p:spTree>
    <p:extLst>
      <p:ext uri="{BB962C8B-B14F-4D97-AF65-F5344CB8AC3E}">
        <p14:creationId xmlns:p14="http://schemas.microsoft.com/office/powerpoint/2010/main" val="26514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9"/>
            <a:ext cx="11924446" cy="692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Complete the table below </a:t>
            </a:r>
            <a:r>
              <a:rPr lang="en-AU" sz="2800" dirty="0"/>
              <a:t>in your book or on your device</a:t>
            </a:r>
            <a:r>
              <a:rPr lang="en-AU" sz="2800" dirty="0">
                <a:latin typeface="+mn-lt"/>
              </a:rPr>
              <a:t>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47269"/>
              </p:ext>
            </p:extLst>
          </p:nvPr>
        </p:nvGraphicFramePr>
        <p:xfrm>
          <a:off x="267554" y="1335627"/>
          <a:ext cx="10203008" cy="392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7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07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507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07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53762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Diagram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0955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Physical Weathering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0955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Chemical</a:t>
                      </a:r>
                      <a:r>
                        <a:rPr lang="en-AU" sz="2800" b="1" baseline="0" dirty="0"/>
                        <a:t> Weathering</a:t>
                      </a:r>
                      <a:endParaRPr lang="en-AU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20955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Biological</a:t>
                      </a:r>
                      <a:r>
                        <a:rPr lang="en-AU" sz="2800" b="1" baseline="0" dirty="0"/>
                        <a:t> Weathering</a:t>
                      </a:r>
                      <a:endParaRPr lang="en-AU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5306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Erosion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1369" y="5375937"/>
            <a:ext cx="12071308" cy="1482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Challenge: </a:t>
            </a:r>
            <a:r>
              <a:rPr lang="en-AU" sz="2800" dirty="0">
                <a:latin typeface="+mn-lt"/>
              </a:rPr>
              <a:t>Find an area in WA that has been affected by erosion. Suggest a way further erosion could be prevented.</a:t>
            </a:r>
          </a:p>
          <a:p>
            <a:r>
              <a:rPr lang="en-AU" sz="2800" dirty="0">
                <a:latin typeface="+mn-lt"/>
              </a:rPr>
              <a:t>(Hint: Look at page 33 in the textbook.)</a:t>
            </a: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074" y="881677"/>
            <a:ext cx="7590795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Types of Metamorphic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Foliated </a:t>
            </a:r>
            <a:r>
              <a:rPr lang="en-AU" sz="2800" dirty="0">
                <a:latin typeface="+mn-lt"/>
              </a:rPr>
              <a:t>metamorphic have </a:t>
            </a:r>
            <a:r>
              <a:rPr lang="en-AU" sz="2800">
                <a:latin typeface="+mn-lt"/>
              </a:rPr>
              <a:t>banded layers</a:t>
            </a: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>
                <a:latin typeface="+mn-lt"/>
              </a:rPr>
              <a:t>Non-foliated </a:t>
            </a:r>
            <a:r>
              <a:rPr lang="en-AU" sz="2800" dirty="0">
                <a:latin typeface="+mn-lt"/>
              </a:rPr>
              <a:t>metamorphic rocks are uniform </a:t>
            </a:r>
            <a:r>
              <a:rPr lang="en-AU" sz="2800">
                <a:latin typeface="+mn-lt"/>
              </a:rPr>
              <a:t>in colour</a:t>
            </a:r>
            <a:endParaRPr lang="en-AU" sz="1800" dirty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01599"/>
              </p:ext>
            </p:extLst>
          </p:nvPr>
        </p:nvGraphicFramePr>
        <p:xfrm>
          <a:off x="8210004" y="3701099"/>
          <a:ext cx="3432039" cy="2316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17105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Metamorphic </a:t>
                      </a:r>
                      <a:r>
                        <a:rPr lang="en-AU" sz="2000" baseline="0" dirty="0"/>
                        <a:t>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95341">
                <a:tc>
                  <a:txBody>
                    <a:bodyPr/>
                    <a:lstStyle/>
                    <a:p>
                      <a:r>
                        <a:rPr lang="en-AU" sz="2000" dirty="0"/>
                        <a:t>1. Uniform colour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non- foliated metamorphic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Bands or layers = </a:t>
                      </a:r>
                      <a:r>
                        <a:rPr lang="en-AU" sz="2000" b="1" baseline="0" dirty="0"/>
                        <a:t>foliated metamorphic rock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gnei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58" y="3861629"/>
            <a:ext cx="3140610" cy="27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8150" y="2824120"/>
            <a:ext cx="7111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/>
              <a:t>Gniess is a metamorphic rock. Is it foliated metamorphic or non-foliated metamorphic? Explain your choice</a:t>
            </a:r>
          </a:p>
        </p:txBody>
      </p:sp>
    </p:spTree>
    <p:extLst>
      <p:ext uri="{BB962C8B-B14F-4D97-AF65-F5344CB8AC3E}">
        <p14:creationId xmlns:p14="http://schemas.microsoft.com/office/powerpoint/2010/main" val="21626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F13E0C-AA9B-4AD2-A652-D403183AAEF2}"/>
              </a:ext>
            </a:extLst>
          </p:cNvPr>
          <p:cNvSpPr txBox="1">
            <a:spLocks/>
          </p:cNvSpPr>
          <p:nvPr/>
        </p:nvSpPr>
        <p:spPr>
          <a:xfrm>
            <a:off x="2135840" y="2057400"/>
            <a:ext cx="8274424" cy="2514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Weathering and Erosion</a:t>
            </a: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Year 8 Science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9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937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11707102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96943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69214" y="3223067"/>
            <a:ext cx="11604813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Think, Pair, Share: Large storms can cause damage to coastal areas. Explain to the person next to you what you think has happened in the picture below.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>
                <a:latin typeface="+mj-lt"/>
              </a:rPr>
              <a:t>Define weathering and erosion</a:t>
            </a:r>
            <a:endParaRPr lang="en-AU" sz="28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800">
                <a:latin typeface="+mj-lt"/>
              </a:rPr>
              <a:t>Identify the different types of weathering</a:t>
            </a:r>
            <a:endParaRPr lang="en-AU" sz="2800" dirty="0">
              <a:latin typeface="+mj-lt"/>
            </a:endParaRPr>
          </a:p>
        </p:txBody>
      </p:sp>
      <p:pic>
        <p:nvPicPr>
          <p:cNvPr id="3074" name="Picture 2" descr="Image result for ero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350" y="4149368"/>
            <a:ext cx="6668713" cy="26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51328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72742" y="2727486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Physical Weathering</a:t>
            </a:r>
          </a:p>
          <a:p>
            <a:endParaRPr lang="en-AU" sz="2800" b="1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Physical weathering occurs when a physical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force breaks down a rock.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This force must be produced by non-living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things.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54094"/>
              </p:ext>
            </p:extLst>
          </p:nvPr>
        </p:nvGraphicFramePr>
        <p:xfrm>
          <a:off x="9351856" y="1117415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causes rocks to break down in physical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2742" y="1051849"/>
            <a:ext cx="8966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Weathering is the breaking down of rocks and minerals. Rocks do not last forever because weathering breaks them into smaller pieces.</a:t>
            </a:r>
          </a:p>
        </p:txBody>
      </p:sp>
      <p:pic>
        <p:nvPicPr>
          <p:cNvPr id="3076" name="Picture 4" descr="Image result for physical weathe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63" y="3439540"/>
            <a:ext cx="5003057" cy="328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28141"/>
              </p:ext>
            </p:extLst>
          </p:nvPr>
        </p:nvGraphicFramePr>
        <p:xfrm>
          <a:off x="9351856" y="5331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can physical weathering occur?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20927" y="1020028"/>
            <a:ext cx="8924214" cy="46656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Physical Weathering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There are many ways that physical weathering </a:t>
            </a:r>
            <a:r>
              <a:rPr lang="en-AU" sz="2800" dirty="0" smtClean="0">
                <a:latin typeface="+mn-lt"/>
              </a:rPr>
              <a:t>can break down rocks and minerals: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heating and cooling of rocks can cause the outside layers to peel </a:t>
            </a:r>
            <a:r>
              <a:rPr lang="en-AU" sz="2800" dirty="0" smtClean="0">
                <a:latin typeface="+mn-lt"/>
              </a:rPr>
              <a:t>off</a:t>
            </a: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Moving water in oceans or </a:t>
            </a:r>
            <a:r>
              <a:rPr lang="en-AU" sz="2800" dirty="0" smtClean="0">
                <a:latin typeface="+mn-lt"/>
              </a:rPr>
              <a:t>rivers </a:t>
            </a:r>
            <a:r>
              <a:rPr lang="en-AU" sz="2800" dirty="0">
                <a:latin typeface="+mn-lt"/>
              </a:rPr>
              <a:t>can cause abrasion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Water falling between the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cracks in rocks and freezing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can cause the cracks within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rocks to become larger.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Repeated freezing can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eventually cause parts of the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rock to split off.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51002"/>
              </p:ext>
            </p:extLst>
          </p:nvPr>
        </p:nvGraphicFramePr>
        <p:xfrm>
          <a:off x="9351856" y="116704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can water cause physical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37310"/>
              </p:ext>
            </p:extLst>
          </p:nvPr>
        </p:nvGraphicFramePr>
        <p:xfrm>
          <a:off x="9351856" y="2280768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example of physical weathering would explain the cracks in the rock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Image result for physical weathe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77" y="3771455"/>
            <a:ext cx="4075264" cy="30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35853"/>
              </p:ext>
            </p:extLst>
          </p:nvPr>
        </p:nvGraphicFramePr>
        <p:xfrm>
          <a:off x="9443580" y="4631533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weathering</a:t>
                      </a:r>
                    </a:p>
                    <a:p>
                      <a:r>
                        <a:rPr lang="en-AU" dirty="0" smtClean="0"/>
                        <a:t>the breaking down of a rock or mineral into smaller pieces</a:t>
                      </a:r>
                      <a:endParaRPr lang="en-AU" baseline="0" dirty="0" smtClean="0"/>
                    </a:p>
                    <a:p>
                      <a:r>
                        <a:rPr lang="en-AU" b="1" dirty="0" smtClean="0"/>
                        <a:t>abrasion</a:t>
                      </a:r>
                      <a:r>
                        <a:rPr lang="en-AU" dirty="0" smtClean="0"/>
                        <a:t> </a:t>
                      </a:r>
                      <a:r>
                        <a:rPr lang="en-AU" dirty="0"/>
                        <a:t/>
                      </a:r>
                      <a:br>
                        <a:rPr lang="en-AU" dirty="0"/>
                      </a:br>
                      <a:r>
                        <a:rPr lang="en-AU" dirty="0"/>
                        <a:t>scraping or wearing away</a:t>
                      </a:r>
                      <a:endParaRPr lang="en-AU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0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31987"/>
              </p:ext>
            </p:extLst>
          </p:nvPr>
        </p:nvGraphicFramePr>
        <p:xfrm>
          <a:off x="949468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/>
                        <a:t>How does chemical weathering occur?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51225" y="1968297"/>
            <a:ext cx="8924214" cy="420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Chemical Weathering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Chemical weathering changes the minerals in the rocks through chemical reactions.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Carbon dioxide in the air can mix with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water in clouds to form a very weak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acid.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When the acid rain falls on rocks a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chemical reaction occurs and the </a:t>
            </a:r>
            <a:br>
              <a:rPr lang="en-AU" sz="2800" dirty="0">
                <a:latin typeface="+mn-lt"/>
              </a:rPr>
            </a:br>
            <a:r>
              <a:rPr lang="en-AU" sz="2800" dirty="0">
                <a:latin typeface="+mn-lt"/>
              </a:rPr>
              <a:t>minerals are washed away.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15781"/>
              </p:ext>
            </p:extLst>
          </p:nvPr>
        </p:nvGraphicFramePr>
        <p:xfrm>
          <a:off x="9492536" y="1461615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/>
                        <a:t>How is physical weathering different to chemical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467" y="992937"/>
            <a:ext cx="824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Weathering is the breaking down of rocks and minerals.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33" y="3193917"/>
            <a:ext cx="5521867" cy="35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16399"/>
              </p:ext>
            </p:extLst>
          </p:nvPr>
        </p:nvGraphicFramePr>
        <p:xfrm>
          <a:off x="9508918" y="148208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is biological weathering different to physical weathering?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16017" y="1690051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Biological weathering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Biological weathering occurs when living things break down rocks (e.g. tree roots, rabbit burrows, microbes).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65037"/>
              </p:ext>
            </p:extLst>
          </p:nvPr>
        </p:nvGraphicFramePr>
        <p:xfrm>
          <a:off x="9506770" y="1545601"/>
          <a:ext cx="2605964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 seed blows</a:t>
                      </a:r>
                      <a:r>
                        <a:rPr lang="en-AU" baseline="0" dirty="0"/>
                        <a:t> into a crack in a rock. As it grows the crack in the rock gets bigger. Is this biological weathering? Explain why or why not.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44655"/>
              </p:ext>
            </p:extLst>
          </p:nvPr>
        </p:nvGraphicFramePr>
        <p:xfrm>
          <a:off x="9467974" y="5476389"/>
          <a:ext cx="2646908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microbe</a:t>
                      </a:r>
                      <a:endParaRPr lang="en-AU" b="1" dirty="0"/>
                    </a:p>
                    <a:p>
                      <a:r>
                        <a:rPr lang="en-AU" dirty="0"/>
                        <a:t>a microscopic organism</a:t>
                      </a:r>
                      <a:r>
                        <a:rPr lang="en-AU" baseline="0" dirty="0"/>
                        <a:t> such as a bacterium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biological weath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8" y="3429000"/>
            <a:ext cx="4237561" cy="28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1467" y="992937"/>
            <a:ext cx="812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Weathering is the breaking down of rocks and minerals</a:t>
            </a:r>
          </a:p>
        </p:txBody>
      </p:sp>
      <p:pic>
        <p:nvPicPr>
          <p:cNvPr id="1028" name="Picture 4" descr="Image result for biological weath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45" y="3424458"/>
            <a:ext cx="4958993" cy="28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6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17387</TotalTime>
  <Words>1505</Words>
  <Application>Microsoft Office PowerPoint</Application>
  <PresentationFormat>Widescreen</PresentationFormat>
  <Paragraphs>262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169</cp:revision>
  <dcterms:created xsi:type="dcterms:W3CDTF">2017-01-28T08:32:28Z</dcterms:created>
  <dcterms:modified xsi:type="dcterms:W3CDTF">2020-03-12T03:38:18Z</dcterms:modified>
</cp:coreProperties>
</file>